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7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5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609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2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9149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56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56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3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0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5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8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0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2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9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0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5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9829F-2364-4C00-A985-70A7E1D4D3E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784E0D-1320-436E-BC5E-EE21A705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9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2458EA-BFEF-43D2-A787-0E7EE55091DB}"/>
              </a:ext>
            </a:extLst>
          </p:cNvPr>
          <p:cNvSpPr txBox="1"/>
          <p:nvPr/>
        </p:nvSpPr>
        <p:spPr>
          <a:xfrm>
            <a:off x="3046912" y="3244334"/>
            <a:ext cx="60938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Texas Natural Regions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744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526E1A-7E28-44DA-A563-7B5DE857FB25}"/>
              </a:ext>
            </a:extLst>
          </p:cNvPr>
          <p:cNvSpPr txBox="1"/>
          <p:nvPr/>
        </p:nvSpPr>
        <p:spPr>
          <a:xfrm>
            <a:off x="3046912" y="2828836"/>
            <a:ext cx="609382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Texas Natural Regions.</a:t>
            </a:r>
          </a:p>
          <a:p>
            <a:pPr algn="ctr"/>
            <a:r>
              <a:rPr lang="en-US" sz="4800" dirty="0"/>
              <a:t>Student name</a:t>
            </a:r>
          </a:p>
          <a:p>
            <a:pPr algn="ctr"/>
            <a:r>
              <a:rPr lang="en-US" sz="4800" dirty="0"/>
              <a:t>Institution Affiliation</a:t>
            </a:r>
          </a:p>
          <a:p>
            <a:pPr algn="ctr"/>
            <a:r>
              <a:rPr lang="en-US" sz="4800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1734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EA0B-9790-474B-98F8-1EDFC8A8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Geography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F0779-F203-4092-90B6-023878EA8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natural region of a specific region encompasses its physical features. These features may include the regions' climate, vegetation, and landforms.</a:t>
            </a:r>
          </a:p>
          <a:p>
            <a:r>
              <a:rPr lang="en-US" dirty="0"/>
              <a:t> The state of Texas is divided into four major natural regions, which are, the gulf coastal plains, interior lowlands, the great plains, and basin, and range province. </a:t>
            </a:r>
          </a:p>
        </p:txBody>
      </p:sp>
    </p:spTree>
    <p:extLst>
      <p:ext uri="{BB962C8B-B14F-4D97-AF65-F5344CB8AC3E}">
        <p14:creationId xmlns:p14="http://schemas.microsoft.com/office/powerpoint/2010/main" val="2241275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1DEB9-0E90-411F-AA79-5B71656B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Religion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78585-7359-4D38-A2C8-01C6F711E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gulf coastal plains are an extension of the coastal plains that extend beyond the Rio Grande from the Atlantic Ocean.</a:t>
            </a:r>
          </a:p>
          <a:p>
            <a:r>
              <a:rPr lang="en-US" dirty="0"/>
              <a:t> It is characterized by a hilly surface with hardwoods, and pine as the major vegetation. </a:t>
            </a:r>
          </a:p>
          <a:p>
            <a:r>
              <a:rPr lang="en-US" dirty="0"/>
              <a:t>There are long beaches separated from the mainland by lagoons.  Immigration came in form of mass migration of Mexican migrants into the region. </a:t>
            </a:r>
          </a:p>
          <a:p>
            <a:r>
              <a:rPr lang="en-US" dirty="0"/>
              <a:t>The major religion is Christianity, a major population embracing Catholicism that was brought by the immigrants. </a:t>
            </a:r>
          </a:p>
        </p:txBody>
      </p:sp>
    </p:spTree>
    <p:extLst>
      <p:ext uri="{BB962C8B-B14F-4D97-AF65-F5344CB8AC3E}">
        <p14:creationId xmlns:p14="http://schemas.microsoft.com/office/powerpoint/2010/main" val="94314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EB37F-092A-443A-8FE5-98C1DBDA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C067A-F89E-470D-971A-0DD85EFF7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interior lowlands are an extension of the southwest into the interior of Texas, extending to the northern side of the Canadian border. </a:t>
            </a:r>
          </a:p>
          <a:p>
            <a:r>
              <a:rPr lang="en-US" dirty="0"/>
              <a:t>The temperatures vary between winter cold and summer heat. </a:t>
            </a:r>
          </a:p>
          <a:p>
            <a:r>
              <a:rPr lang="en-US" dirty="0"/>
              <a:t>The cattle-raising industry in ranches is huge in this area, and land cultivation is also practiced since their soils are adapted to fruit, and vegetable growing. </a:t>
            </a:r>
          </a:p>
          <a:p>
            <a:r>
              <a:rPr lang="en-US" dirty="0"/>
              <a:t>That is, the region has an agricultural economy and a largely rural population with no major cities. </a:t>
            </a:r>
          </a:p>
          <a:p>
            <a:r>
              <a:rPr lang="en-US" dirty="0"/>
              <a:t>Immigration came in form of mass migration of Mexican migrants into the region.</a:t>
            </a:r>
          </a:p>
        </p:txBody>
      </p:sp>
    </p:spTree>
    <p:extLst>
      <p:ext uri="{BB962C8B-B14F-4D97-AF65-F5344CB8AC3E}">
        <p14:creationId xmlns:p14="http://schemas.microsoft.com/office/powerpoint/2010/main" val="604641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D634-CAA0-4C00-8622-2ED4448F9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Politics/ People (demographics)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D20D8-4519-43FB-8588-EF0669626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great plains lie to the East of the Rocky mountain's base and extend into Northwestern Texas.</a:t>
            </a:r>
          </a:p>
          <a:p>
            <a:r>
              <a:rPr lang="en-US" dirty="0"/>
              <a:t> The area has high plains with a vast flat.</a:t>
            </a:r>
          </a:p>
          <a:p>
            <a:r>
              <a:rPr lang="en-US" dirty="0"/>
              <a:t> The area is also leading sorghum growing and production, and cotton production. </a:t>
            </a:r>
          </a:p>
          <a:p>
            <a:r>
              <a:rPr lang="en-US" dirty="0"/>
              <a:t>Irrigation is done from underground reservoirs that are centered around the Plainview and Lubbock. </a:t>
            </a:r>
          </a:p>
          <a:p>
            <a:r>
              <a:rPr lang="en-US" dirty="0"/>
              <a:t>The region, just like the interior lowlands has a largely rural population with no major cities. </a:t>
            </a:r>
          </a:p>
          <a:p>
            <a:r>
              <a:rPr lang="en-US" dirty="0"/>
              <a:t>Immigration came in form of mass migration of Mexican migrants into the region.</a:t>
            </a:r>
          </a:p>
        </p:txBody>
      </p:sp>
    </p:spTree>
    <p:extLst>
      <p:ext uri="{BB962C8B-B14F-4D97-AF65-F5344CB8AC3E}">
        <p14:creationId xmlns:p14="http://schemas.microsoft.com/office/powerpoint/2010/main" val="291934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21A0B-DE20-4FAA-AE83-F3590A24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Economy/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9707-F43B-4FB4-865D-F0858A1B8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Basin and Range province is in the center of Nevada, surrounding the Colorado Plateau on the South and West, containing a drainage basin with fault-block mountain ranges. </a:t>
            </a:r>
          </a:p>
          <a:p>
            <a:r>
              <a:rPr lang="en-US" dirty="0"/>
              <a:t>The area has a large dense urban population, compared to the regions surrounding it.</a:t>
            </a:r>
          </a:p>
          <a:p>
            <a:r>
              <a:rPr lang="en-US" dirty="0"/>
              <a:t> The major agricultural activity is cotton plantation and production. Immigration came in form of mass migration of Mexican migrants into the region. </a:t>
            </a:r>
          </a:p>
        </p:txBody>
      </p:sp>
    </p:spTree>
    <p:extLst>
      <p:ext uri="{BB962C8B-B14F-4D97-AF65-F5344CB8AC3E}">
        <p14:creationId xmlns:p14="http://schemas.microsoft.com/office/powerpoint/2010/main" val="7341808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429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Geography</vt:lpstr>
      <vt:lpstr>Religion </vt:lpstr>
      <vt:lpstr>Agriculture</vt:lpstr>
      <vt:lpstr>Politics/ People (demographics)</vt:lpstr>
      <vt:lpstr>Economy/ Environment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2021-07-27T13:52:31Z</dcterms:created>
  <dcterms:modified xsi:type="dcterms:W3CDTF">2021-07-27T14:05:23Z</dcterms:modified>
</cp:coreProperties>
</file>